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85" r:id="rId4"/>
    <p:sldId id="277" r:id="rId5"/>
    <p:sldId id="275" r:id="rId6"/>
    <p:sldId id="258" r:id="rId7"/>
    <p:sldId id="278" r:id="rId8"/>
    <p:sldId id="261" r:id="rId9"/>
    <p:sldId id="279" r:id="rId10"/>
    <p:sldId id="262" r:id="rId11"/>
    <p:sldId id="272" r:id="rId12"/>
    <p:sldId id="282" r:id="rId13"/>
    <p:sldId id="280" r:id="rId14"/>
    <p:sldId id="283" r:id="rId15"/>
    <p:sldId id="259" r:id="rId16"/>
    <p:sldId id="263" r:id="rId17"/>
    <p:sldId id="284" r:id="rId18"/>
    <p:sldId id="264" r:id="rId19"/>
    <p:sldId id="265" r:id="rId20"/>
    <p:sldId id="266" r:id="rId21"/>
    <p:sldId id="267" r:id="rId22"/>
    <p:sldId id="268" r:id="rId23"/>
    <p:sldId id="269" r:id="rId24"/>
    <p:sldId id="270" r:id="rId25"/>
    <p:sldId id="281"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・先生からの条件が挑戦すること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・市販されている電化製品を一から作ることによって、今まで知らなかった内部構造などを深く知ることができるという点もあります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2021/10/6</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2021/10/6</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ikiishiSuzunosuke/AIspeaker_yosi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3200" b="1" dirty="0">
                <a:solidFill>
                  <a:schemeClr val="bg1"/>
                </a:solidFill>
              </a:rPr>
              <a:t>メンバー</a:t>
            </a:r>
            <a:endParaRPr kumimoji="1" lang="en-US" altLang="ja-JP" sz="3200" b="1" dirty="0">
              <a:solidFill>
                <a:schemeClr val="bg1"/>
              </a:solidFill>
            </a:endParaRPr>
          </a:p>
          <a:p>
            <a:pPr algn="l"/>
            <a:r>
              <a:rPr kumimoji="1" lang="ja-JP" altLang="en-US" sz="3200" b="1" dirty="0">
                <a:solidFill>
                  <a:schemeClr val="bg1"/>
                </a:solidFill>
              </a:rPr>
              <a:t>力石鈴之佑</a:t>
            </a:r>
            <a:endParaRPr kumimoji="1" lang="en-US" altLang="ja-JP" sz="3200" b="1" dirty="0">
              <a:solidFill>
                <a:schemeClr val="bg1"/>
              </a:solidFill>
            </a:endParaRPr>
          </a:p>
          <a:p>
            <a:pPr algn="l"/>
            <a:r>
              <a:rPr lang="ja-JP" altLang="en-US" sz="3200" b="1" dirty="0">
                <a:solidFill>
                  <a:schemeClr val="bg1"/>
                </a:solidFill>
              </a:rPr>
              <a:t>山田晃生</a:t>
            </a:r>
            <a:endParaRPr kumimoji="1" lang="ja-JP" altLang="en-US"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dirty="0"/>
              <a:t>【AI】→ TensorFlow</a:t>
            </a:r>
            <a:endParaRPr kumimoji="1" lang="ja-JP" altLang="en-US"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2"/>
          <a:stretch>
            <a:fillRect/>
          </a:stretch>
        </p:blipFill>
        <p:spPr>
          <a:xfrm>
            <a:off x="8069649" y="1355038"/>
            <a:ext cx="2688569" cy="5416681"/>
          </a:xfrm>
          <a:prstGeom prst="rect">
            <a:avLst/>
          </a:prstGeom>
        </p:spPr>
      </p:pic>
    </p:spTree>
    <p:extLst>
      <p:ext uri="{BB962C8B-B14F-4D97-AF65-F5344CB8AC3E}">
        <p14:creationId xmlns:p14="http://schemas.microsoft.com/office/powerpoint/2010/main" val="339067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2"/>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533835" y="-7556"/>
            <a:ext cx="10515600" cy="1035658"/>
          </a:xfrm>
        </p:spPr>
        <p:txBody>
          <a:bodyPr/>
          <a:lstStyle/>
          <a:p>
            <a:r>
              <a:rPr kumimoji="1" lang="ja-JP" altLang="en-US"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Tree>
    <p:extLst>
      <p:ext uri="{BB962C8B-B14F-4D97-AF65-F5344CB8AC3E}">
        <p14:creationId xmlns:p14="http://schemas.microsoft.com/office/powerpoint/2010/main" val="410489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793803" y="365125"/>
            <a:ext cx="10515600" cy="1325563"/>
          </a:xfrm>
        </p:spPr>
        <p:txBody>
          <a:bodyPr/>
          <a:lstStyle/>
          <a:p>
            <a:r>
              <a:rPr lang="ja-JP" altLang="en-US" dirty="0"/>
              <a:t>スクレイピングの実行結果</a:t>
            </a:r>
            <a:endParaRPr kumimoji="1" lang="ja-JP" altLang="en-US"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49807"/>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200" y="1336745"/>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dirty="0"/>
              <a:t>【</a:t>
            </a:r>
            <a:r>
              <a:rPr lang="ja-JP" altLang="en-US" dirty="0"/>
              <a:t>音声合成</a:t>
            </a:r>
            <a:r>
              <a:rPr lang="en-US" altLang="ja-JP" dirty="0"/>
              <a:t>】→ </a:t>
            </a:r>
            <a:r>
              <a:rPr lang="en-US" altLang="ja-JP" dirty="0" err="1"/>
              <a:t>OpenJTalk</a:t>
            </a:r>
            <a:endParaRPr kumimoji="1" lang="ja-JP" altLang="en-US"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dirty="0" err="1"/>
              <a:t>OpenJTalk</a:t>
            </a:r>
            <a:r>
              <a:rPr kumimoji="1" lang="ja-JP" altLang="en-US"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dirty="0"/>
              <a:t>本体：</a:t>
            </a:r>
            <a:r>
              <a:rPr lang="en-US" altLang="ja-JP" dirty="0"/>
              <a:t>Raspberry Pi(</a:t>
            </a:r>
            <a:r>
              <a:rPr lang="ja-JP" altLang="en-US" dirty="0"/>
              <a:t>通称</a:t>
            </a:r>
            <a:r>
              <a:rPr lang="en-US" altLang="ja-JP" dirty="0"/>
              <a:t>:</a:t>
            </a:r>
            <a:r>
              <a:rPr lang="ja-JP" altLang="en-US" dirty="0"/>
              <a:t>ラズパイ</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dirty="0"/>
              <a:t>このプロジェクトについて</a:t>
            </a:r>
            <a:endParaRPr kumimoji="1" lang="ja-JP" altLang="en-US"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552" y="1714500"/>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10" y="1880247"/>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8" y="4383940"/>
            <a:ext cx="2176536" cy="2176536"/>
          </a:xfrm>
          <a:prstGeom prst="rect">
            <a:avLst/>
          </a:prstGeom>
        </p:spPr>
      </p:pic>
    </p:spTree>
    <p:extLst>
      <p:ext uri="{BB962C8B-B14F-4D97-AF65-F5344CB8AC3E}">
        <p14:creationId xmlns:p14="http://schemas.microsoft.com/office/powerpoint/2010/main" val="1153271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dirty="0"/>
              <a:t>プロジェクトの管理・進め方について</a:t>
            </a:r>
            <a:endParaRPr kumimoji="1" lang="ja-JP" altLang="en-US"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a:t>
            </a:r>
            <a:endParaRPr lang="en-US" altLang="ja-JP" dirty="0"/>
          </a:p>
          <a:p>
            <a:pPr marL="0" indent="0">
              <a:buNone/>
            </a:pPr>
            <a:r>
              <a:rPr lang="en-US" altLang="ja-JP" dirty="0">
                <a:hlinkClick r:id="rId2"/>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dirty="0"/>
              <a:t>【</a:t>
            </a:r>
            <a:r>
              <a:rPr lang="en-US" altLang="ja-JP" dirty="0" err="1"/>
              <a:t>brabio</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dirty="0"/>
              <a:t>【Slack】</a:t>
            </a:r>
            <a:endParaRPr kumimoji="1" lang="ja-JP" altLang="en-US" dirty="0"/>
          </a:p>
        </p:txBody>
      </p:sp>
      <p:sp>
        <p:nvSpPr>
          <p:cNvPr id="3" name="コンテンツ プレースホルダー 2">
            <a:extLst>
              <a:ext uri="{FF2B5EF4-FFF2-40B4-BE49-F238E27FC236}">
                <a16:creationId xmlns:a16="http://schemas.microsoft.com/office/drawing/2014/main" id="{4F5FB45D-CFFA-4943-9DE7-9EA240271DC0}"/>
              </a:ext>
            </a:extLst>
          </p:cNvPr>
          <p:cNvSpPr>
            <a:spLocks noGrp="1"/>
          </p:cNvSpPr>
          <p:nvPr>
            <p:ph idx="1"/>
          </p:nvPr>
        </p:nvSpPr>
        <p:spPr/>
        <p:txBody>
          <a:bodyPr/>
          <a:lstStyle/>
          <a:p>
            <a:r>
              <a:rPr lang="ja-JP" altLang="en-US" dirty="0"/>
              <a:t>メンバー同士のプライベートなやり取り、業務連絡等</a:t>
            </a:r>
            <a:endParaRPr kumimoji="1" lang="ja-JP" altLang="en-US"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71" y="2361871"/>
            <a:ext cx="7447670" cy="4496129"/>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dirty="0"/>
              <a:t>これから</a:t>
            </a:r>
            <a:endParaRPr kumimoji="1" lang="ja-JP" altLang="en-US"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・機械学習を分担して学習</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267505" y="2438184"/>
            <a:ext cx="10515600" cy="4351338"/>
          </a:xfrm>
        </p:spPr>
        <p:txBody>
          <a:bodyPr>
            <a:normAutofit/>
          </a:bodyPr>
          <a:lstStyle/>
          <a:p>
            <a:pPr marL="0" indent="0">
              <a:buNone/>
            </a:pPr>
            <a:r>
              <a:rPr lang="ja-JP" altLang="en-US" sz="6000" b="1" dirty="0"/>
              <a:t>命名：</a:t>
            </a:r>
            <a:r>
              <a:rPr lang="en-US" altLang="ja-JP" sz="11500" b="1" u="sng" dirty="0" err="1">
                <a:solidFill>
                  <a:srgbClr val="FF0000"/>
                </a:solidFill>
              </a:rPr>
              <a:t>YoSiE</a:t>
            </a:r>
            <a:endParaRPr kumimoji="1" lang="ja-JP" altLang="en-US" sz="6000" b="1" u="sng" dirty="0">
              <a:solidFill>
                <a:srgbClr val="FF0000"/>
              </a:solidFill>
            </a:endParaRPr>
          </a:p>
        </p:txBody>
      </p:sp>
    </p:spTree>
    <p:extLst>
      <p:ext uri="{BB962C8B-B14F-4D97-AF65-F5344CB8AC3E}">
        <p14:creationId xmlns:p14="http://schemas.microsoft.com/office/powerpoint/2010/main" val="42164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2"/>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6"/>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6"/>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p:txBody>
          <a:bodyPr/>
          <a:lstStyle/>
          <a:p>
            <a:r>
              <a:rPr lang="ja-JP" altLang="en-US" dirty="0"/>
              <a:t>「今日の運勢は？」　　　占いの結果を読み上げ</a:t>
            </a:r>
            <a:endParaRPr lang="en-US" altLang="ja-JP" dirty="0"/>
          </a:p>
          <a:p>
            <a:endParaRPr lang="en-US" altLang="ja-JP" dirty="0"/>
          </a:p>
          <a:p>
            <a:r>
              <a:rPr lang="ja-JP" altLang="en-US" dirty="0"/>
              <a:t>「今何時？」　　　日時を読み上げ</a:t>
            </a:r>
            <a:endParaRPr lang="en-US" altLang="ja-JP" dirty="0"/>
          </a:p>
          <a:p>
            <a:pPr marL="0" indent="0">
              <a:buNone/>
            </a:pPr>
            <a:endParaRPr lang="en-US" altLang="ja-JP" dirty="0"/>
          </a:p>
          <a:p>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2"/>
          <a:stretch>
            <a:fillRect/>
          </a:stretch>
        </p:blipFill>
        <p:spPr>
          <a:xfrm>
            <a:off x="3488030" y="2827090"/>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3"/>
          <a:stretch>
            <a:fillRect/>
          </a:stretch>
        </p:blipFill>
        <p:spPr>
          <a:xfrm>
            <a:off x="4486320" y="1825625"/>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3"/>
          <a:stretch>
            <a:fillRect/>
          </a:stretch>
        </p:blipFill>
        <p:spPr>
          <a:xfrm>
            <a:off x="5593666" y="3875304"/>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3946810" y="44417"/>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09"/>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6"/>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7"/>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7"/>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8"/>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1"/>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2"/>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3"/>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6"/>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4"/>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dirty="0"/>
              <a:t>【</a:t>
            </a:r>
            <a:r>
              <a:rPr lang="ja-JP" altLang="en-US" dirty="0"/>
              <a:t>音声認識</a:t>
            </a:r>
            <a:r>
              <a:rPr lang="en-US" altLang="ja-JP" dirty="0"/>
              <a:t>】</a:t>
            </a:r>
            <a:r>
              <a:rPr lang="ja-JP" altLang="en-US" dirty="0"/>
              <a:t>→ </a:t>
            </a:r>
            <a:r>
              <a:rPr lang="en-US" altLang="ja-JP"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0" y="-4033"/>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838200" y="1066147"/>
            <a:ext cx="10515600" cy="4351338"/>
          </a:xfrm>
        </p:spPr>
        <p:txBody>
          <a:bodyPr>
            <a:normAutofit/>
          </a:bodyPr>
          <a:lstStyle/>
          <a:p>
            <a:pPr marL="0" indent="0">
              <a:buNone/>
            </a:pPr>
            <a:r>
              <a:rPr kumimoji="1" lang="ja-JP" altLang="en-US" sz="3200" dirty="0"/>
              <a:t>→辞書ファイルと文法ファイルを作成</a:t>
            </a:r>
            <a:endParaRPr lang="en-US" altLang="ja-JP" sz="3200" dirty="0"/>
          </a:p>
          <a:p>
            <a:pPr marL="0" indent="0">
              <a:buNone/>
            </a:pPr>
            <a:r>
              <a:rPr kumimoji="1" lang="ja-JP" altLang="en-US" sz="3200" dirty="0"/>
              <a:t>　</a:t>
            </a:r>
            <a:r>
              <a:rPr kumimoji="1" lang="en-US" altLang="ja-JP" sz="3200" dirty="0">
                <a:solidFill>
                  <a:srgbClr val="FF0000"/>
                </a:solidFill>
              </a:rPr>
              <a:t>※</a:t>
            </a:r>
            <a:r>
              <a:rPr kumimoji="1" lang="ja-JP" altLang="en-US" sz="3200" dirty="0"/>
              <a:t>大量のデータが必要</a:t>
            </a:r>
            <a:endParaRPr kumimoji="1" lang="en-US" altLang="ja-JP" sz="3200"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722</TotalTime>
  <Words>518</Words>
  <Application>Microsoft Office PowerPoint</Application>
  <PresentationFormat>ワイド画面</PresentationFormat>
  <Paragraphs>142</Paragraphs>
  <Slides>25</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力石 鈴之佑</cp:lastModifiedBy>
  <cp:revision>74</cp:revision>
  <dcterms:created xsi:type="dcterms:W3CDTF">2021-09-29T01:00:40Z</dcterms:created>
  <dcterms:modified xsi:type="dcterms:W3CDTF">2021-10-06T01:53:52Z</dcterms:modified>
</cp:coreProperties>
</file>